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688" y="2348880"/>
            <a:ext cx="5667375" cy="85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562" y="3861048"/>
            <a:ext cx="11477625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12118"/>
            <a:ext cx="11087100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0118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115675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924944"/>
            <a:ext cx="10225136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7" y="4753744"/>
            <a:ext cx="11259691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384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572750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4941168"/>
            <a:ext cx="3744416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5890292"/>
            <a:ext cx="3744416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199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620688"/>
            <a:ext cx="6334125" cy="2466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3212976"/>
            <a:ext cx="8277225" cy="3381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02941" y="3212976"/>
            <a:ext cx="8741531" cy="35283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8563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052736"/>
            <a:ext cx="10449619" cy="56818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162" y="1916832"/>
            <a:ext cx="2016518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36306" y="1916832"/>
            <a:ext cx="6100054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2392" y="2784933"/>
            <a:ext cx="6100054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2392" y="3572011"/>
            <a:ext cx="6100054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02392" y="4463262"/>
            <a:ext cx="6100054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02392" y="5250340"/>
            <a:ext cx="10782240" cy="14842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0064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2558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638300"/>
            <a:ext cx="11058525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6299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1049000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3037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700808"/>
            <a:ext cx="1021080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8733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87100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167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02035"/>
            <a:ext cx="11233248" cy="55113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76466"/>
            <a:ext cx="10876409" cy="553691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573016"/>
            <a:ext cx="11233248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5373215"/>
            <a:ext cx="11233248" cy="15047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9355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700212"/>
            <a:ext cx="11096625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7687" y="3435567"/>
            <a:ext cx="11096625" cy="20096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5194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125200" cy="3390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5576" y="4677913"/>
            <a:ext cx="11049000" cy="1543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302" y="3861048"/>
            <a:ext cx="11499322" cy="26642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832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5860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2524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201400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863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600" y="1562100"/>
            <a:ext cx="9448800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580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39475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1685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124075"/>
            <a:ext cx="10972800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608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448925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276872"/>
            <a:ext cx="10081120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179698"/>
            <a:ext cx="10801200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070949"/>
            <a:ext cx="7704856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44272" y="4070949"/>
            <a:ext cx="2569580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7108" y="4902993"/>
            <a:ext cx="10073428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1159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106150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6366" y="3258876"/>
            <a:ext cx="11141168" cy="2690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337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2605087"/>
            <a:ext cx="11096625" cy="164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326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26393"/>
            <a:ext cx="11144250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325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448925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305931"/>
            <a:ext cx="6480720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081435"/>
            <a:ext cx="6480720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995835"/>
            <a:ext cx="6480720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8552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25200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204864"/>
            <a:ext cx="5472608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235011"/>
            <a:ext cx="5472608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4110905"/>
            <a:ext cx="10513168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5017513"/>
            <a:ext cx="11233248" cy="17238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115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53850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124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2066925"/>
            <a:ext cx="11191875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2219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638300"/>
            <a:ext cx="11096625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534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2025-12-17T12:26:47Z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